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6" autoAdjust="0"/>
    <p:restoredTop sz="94660"/>
  </p:normalViewPr>
  <p:slideViewPr>
    <p:cSldViewPr snapToGrid="0">
      <p:cViewPr varScale="1">
        <p:scale>
          <a:sx n="67" d="100"/>
          <a:sy n="67" d="100"/>
        </p:scale>
        <p:origin x="645" y="4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hdphoto1.wdp>
</file>

<file path=ppt/media/hdphoto2.wdp>
</file>

<file path=ppt/media/image1.pn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ECAFAA-12A3-4C72-9C74-76FE1B89069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8C1424E-46C0-4862-8C2F-DEA28E2FD7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8B272D6-F0A3-47CB-9464-DF9D5FE5A6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AE5989-D797-4D20-B935-B931BD0B9999}" type="datetimeFigureOut">
              <a:rPr lang="en-AU" smtClean="0"/>
              <a:t>30/06/2021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C90BCAD-648F-4B0F-BBDA-5D2624B229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0BF06E-384B-46A9-93BA-331C72111C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30B6B3-4241-4514-9DF4-B815D24E96F3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04594286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A7DCEB-57D7-4E10-A705-A4F7132140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031E5D5-7933-4CA0-8CD1-7EF056B3139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9EC0121-056B-4EE4-98C9-51D5C5BEAB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AE5989-D797-4D20-B935-B931BD0B9999}" type="datetimeFigureOut">
              <a:rPr lang="en-AU" smtClean="0"/>
              <a:t>30/06/2021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F3B3CB6-01CB-4E41-A859-4D3AED7E6A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8909812-6502-4BD5-A770-B7BEFE1BEE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30B6B3-4241-4514-9DF4-B815D24E96F3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65249111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FE94B26-9436-4494-A842-0C696575128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7EA8AFB-CA4F-4793-B00E-BABA47538FA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D3F47C0-99BF-4836-BEFB-98586B0BC7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AE5989-D797-4D20-B935-B931BD0B9999}" type="datetimeFigureOut">
              <a:rPr lang="en-AU" smtClean="0"/>
              <a:t>30/06/2021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80C202-00DB-4732-8107-051E24E315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DFF4DB0-3C9F-48A5-8D26-9132CB9384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30B6B3-4241-4514-9DF4-B815D24E96F3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69869151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D64A74-9070-41AC-B442-0A518C0987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B528A8-AE9A-4747-8B61-19F6DD157A0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6CECC6D-F92F-4DEE-A2CF-15648BAB43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AE5989-D797-4D20-B935-B931BD0B9999}" type="datetimeFigureOut">
              <a:rPr lang="en-AU" smtClean="0"/>
              <a:t>30/06/2021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A83177B-526B-40DE-A51E-69C03F424B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BFBFF7-1874-4E04-9E10-8DCF164DE2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30B6B3-4241-4514-9DF4-B815D24E96F3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447979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1C7E9D-3828-44AE-8A55-574284FCF8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EB155EA-DCFB-48DC-AAF6-BD679FD64FF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AD2032C-D251-4BC2-9164-107AC4812D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AE5989-D797-4D20-B935-B931BD0B9999}" type="datetimeFigureOut">
              <a:rPr lang="en-AU" smtClean="0"/>
              <a:t>30/06/2021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7138C6F-5A9B-4D88-BF67-9269DCC1D0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B383800-CA19-4AE7-9565-FBBC3C49AE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30B6B3-4241-4514-9DF4-B815D24E96F3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5179084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9EF207-A5F9-4D43-BB3A-5BB6F3A60B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A6E3A2-EF77-49CF-B994-E82B1E40F60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98C86E4-D902-45AB-A192-8BEA40566AB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7461C55-78ED-457F-B407-4E6E6F2326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AE5989-D797-4D20-B935-B931BD0B9999}" type="datetimeFigureOut">
              <a:rPr lang="en-AU" smtClean="0"/>
              <a:t>30/06/2021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A2B45C0-D72A-48CC-AB06-63A13FEA11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252319B-E01F-4E72-ABCF-7CCFE087C9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30B6B3-4241-4514-9DF4-B815D24E96F3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1123195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AAE542-874A-4B6F-94AB-017DFA8F00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87F84AC-D499-4927-8D11-25072EAB83C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2E72711-5922-4B46-BEED-5409C738568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FC59B72-4B28-4F31-92BF-8B73744D43F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57F5E24-F9AC-44CE-B844-27071D737F5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E56D68C-8377-43D3-ABA5-60062152C1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AE5989-D797-4D20-B935-B931BD0B9999}" type="datetimeFigureOut">
              <a:rPr lang="en-AU" smtClean="0"/>
              <a:t>30/06/2021</a:t>
            </a:fld>
            <a:endParaRPr lang="en-AU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94E8DB5-D8FF-44EB-BDE5-94E6172920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3B87728-8515-4F54-A937-C2A550A84C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30B6B3-4241-4514-9DF4-B815D24E96F3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4696052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EB1BAA-F9E7-4971-A1AF-026A3F365A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BCB510E-B61E-4202-9FB4-70A32484A2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AE5989-D797-4D20-B935-B931BD0B9999}" type="datetimeFigureOut">
              <a:rPr lang="en-AU" smtClean="0"/>
              <a:t>30/06/2021</a:t>
            </a:fld>
            <a:endParaRPr lang="en-AU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CDEF0E1-9F86-4F71-A6E3-85BEAE644A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969062E-79E8-426D-8AD1-52113FBB92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30B6B3-4241-4514-9DF4-B815D24E96F3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2567848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5C5CD82-CE0B-4E62-8993-0958878096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AE5989-D797-4D20-B935-B931BD0B9999}" type="datetimeFigureOut">
              <a:rPr lang="en-AU" smtClean="0"/>
              <a:t>30/06/2021</a:t>
            </a:fld>
            <a:endParaRPr lang="en-AU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7041DA0-5D84-4519-BEE0-7D9A0AF54C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C856FBE-8607-4E44-9EA5-B654949A91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30B6B3-4241-4514-9DF4-B815D24E96F3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04846253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DE02C9-246C-4C25-8A5B-AC3EDB756A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6B28A0-55E1-4B28-BCDF-52D232BED6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A8667E0-2FD4-4D50-9399-C1B15BB71D2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D8964FC-CE23-4016-BF7D-FCF8D81466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AE5989-D797-4D20-B935-B931BD0B9999}" type="datetimeFigureOut">
              <a:rPr lang="en-AU" smtClean="0"/>
              <a:t>30/06/2021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FC9872C-A831-4C52-AEE7-18C8705AD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51346D4-A3B9-4FD7-9B51-33156AC706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30B6B3-4241-4514-9DF4-B815D24E96F3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87980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2DD424-486A-4029-B57F-933EDC4D91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F51ED77-8A4A-4DA1-A305-A1E9482FC70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A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6758A82-14CD-43B7-A5FC-3BE12E30781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A06ACC5-EF80-48C1-ABDA-78FBD76F09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AE5989-D797-4D20-B935-B931BD0B9999}" type="datetimeFigureOut">
              <a:rPr lang="en-AU" smtClean="0"/>
              <a:t>30/06/2021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35A5222-F54A-4E76-A472-41B1FAEA2C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F7390F3-CC11-4766-9081-39FA4ED284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30B6B3-4241-4514-9DF4-B815D24E96F3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4001519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F0A184B-760C-4EB6-9DCB-F4317A731A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52F970E-620C-4B2B-A4B8-B9F0B6F38E7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B5AFCE2-C70C-4E58-B4BC-D83CDBFA354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EAE5989-D797-4D20-B935-B931BD0B9999}" type="datetimeFigureOut">
              <a:rPr lang="en-AU" smtClean="0"/>
              <a:t>30/06/2021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6B2CEA8-61CC-424F-A901-C53DB69FD8D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231C56F-8357-4B48-9B18-CEC89CF0DF7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930B6B3-4241-4514-9DF4-B815D24E96F3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4405964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C1F927CB-ACF4-44C6-A644-9C8EF2A3DE43}"/>
              </a:ext>
            </a:extLst>
          </p:cNvPr>
          <p:cNvGrpSpPr/>
          <p:nvPr/>
        </p:nvGrpSpPr>
        <p:grpSpPr>
          <a:xfrm>
            <a:off x="1548555" y="-340372"/>
            <a:ext cx="8205046" cy="7579372"/>
            <a:chOff x="2770213" y="702540"/>
            <a:chExt cx="5761729" cy="5493548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63CC4126-3039-4A9E-9080-AFB20D44BAF6}"/>
                </a:ext>
              </a:extLst>
            </p:cNvPr>
            <p:cNvSpPr/>
            <p:nvPr/>
          </p:nvSpPr>
          <p:spPr>
            <a:xfrm>
              <a:off x="2770213" y="702540"/>
              <a:ext cx="5761729" cy="5493548"/>
            </a:xfrm>
            <a:prstGeom prst="rect">
              <a:avLst/>
            </a:prstGeom>
            <a:solidFill>
              <a:schemeClr val="tx1">
                <a:lumMod val="85000"/>
                <a:lumOff val="1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 dirty="0"/>
            </a:p>
          </p:txBody>
        </p:sp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EA3010DE-BEE4-46E1-9981-8754CFC5A78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ackgroundRemoval t="2305" b="99717" l="667" r="94027">
                          <a14:foregroundMark x1="61461" y1="64214" x2="89782" y2="54226"/>
                          <a14:foregroundMark x1="89782" y1="54226" x2="89782" y2="54226"/>
                          <a14:foregroundMark x1="62401" y1="36029" x2="90055" y2="44197"/>
                          <a14:foregroundMark x1="90055" y1="44197" x2="90115" y2="44359"/>
                          <a14:foregroundMark x1="94057" y1="38779" x2="93451" y2="55034"/>
                          <a14:foregroundMark x1="11461" y1="47675" x2="7702" y2="39830"/>
                          <a14:foregroundMark x1="7702" y1="39830" x2="7611" y2="39749"/>
                          <a14:foregroundMark x1="15009" y1="65305" x2="9976" y2="72503"/>
                          <a14:foregroundMark x1="9976" y1="72503" x2="5640" y2="76021"/>
                          <a14:foregroundMark x1="2092" y1="85038" x2="8642" y2="80590"/>
                          <a14:foregroundMark x1="8642" y1="80590" x2="8854" y2="80590"/>
                          <a14:foregroundMark x1="14888" y1="85605" x2="9673" y2="91589"/>
                          <a14:foregroundMark x1="13753" y1="99067" x2="13220" y2="99757"/>
                          <a14:foregroundMark x1="31989" y1="75455" x2="13991" y2="98759"/>
                          <a14:foregroundMark x1="28957" y1="85605" x2="25834" y2="88233"/>
                          <a14:foregroundMark x1="1971" y1="29761" x2="1971" y2="29761"/>
                          <a14:foregroundMark x1="1243" y1="28104" x2="1243" y2="28104"/>
                          <a14:foregroundMark x1="1031" y1="28387" x2="1031" y2="28387"/>
                          <a14:foregroundMark x1="697" y1="85726" x2="697" y2="85726"/>
                          <a14:foregroundMark x1="8672" y1="93894" x2="5913" y2="98908"/>
                          <a14:foregroundMark x1="3335" y1="78407" x2="970" y2="81399"/>
                          <a14:foregroundMark x1="2213" y1="29640" x2="3396" y2="32956"/>
                          <a14:foregroundMark x1="34021" y1="20825" x2="34021" y2="20825"/>
                          <a14:foregroundMark x1="48059" y1="10554" x2="54912" y2="5985"/>
                          <a14:foregroundMark x1="54912" y1="5985" x2="57580" y2="2305"/>
                          <a14:foregroundMark x1="57398" y1="69753" x2="54791" y2="67125"/>
                          <a14:foregroundMark x1="55215" y1="51031" x2="57914" y2="46866"/>
                          <a14:foregroundMark x1="54275" y1="30328" x2="64069" y2="32268"/>
                          <a14:foregroundMark x1="64069" y1="32268" x2="64069" y2="32268"/>
                          <a14:foregroundMark x1="53639" y1="51557" x2="53639" y2="51557"/>
                          <a14:foregroundMark x1="55428" y1="69066" x2="57398" y2="73797"/>
                          <a14:foregroundMark x1="53972" y1="44925" x2="55731" y2="46138"/>
                          <a14:foregroundMark x1="54154" y1="65305" x2="53335" y2="65467"/>
                          <a14:foregroundMark x1="58035" y1="75455" x2="59278" y2="75334"/>
                          <a14:backgroundMark x1="32080" y1="83664" x2="44451" y2="81480"/>
                          <a14:backgroundMark x1="44451" y1="81480" x2="58369" y2="84068"/>
                          <a14:backgroundMark x1="58369" y1="84068" x2="62189" y2="81561"/>
                          <a14:backgroundMark x1="20619" y1="39062" x2="6671" y2="27699"/>
                          <a14:backgroundMark x1="43542" y1="28670" x2="52304" y2="19490"/>
                          <a14:backgroundMark x1="62098" y1="21998" x2="67617" y2="23534"/>
                          <a14:backgroundMark x1="44997" y1="46987" x2="39691" y2="49090"/>
                          <a14:backgroundMark x1="48848" y1="53781" x2="44906" y2="54630"/>
                          <a14:backgroundMark x1="51880" y1="58795" x2="51880" y2="58795"/>
                          <a14:backgroundMark x1="18648" y1="70036" x2="12583" y2="76425"/>
                          <a14:backgroundMark x1="12583" y1="76425" x2="10946" y2="77113"/>
                          <a14:backgroundMark x1="24469" y1="77679" x2="16980" y2="88799"/>
                          <a14:backgroundMark x1="15949" y1="89486" x2="15312" y2="90336"/>
                          <a14:backgroundMark x1="20740" y1="93368" x2="25197" y2="87424"/>
                          <a14:backgroundMark x1="33657" y1="58391" x2="27926" y2="57825"/>
                          <a14:backgroundMark x1="21862" y1="62273" x2="21862" y2="62273"/>
                          <a14:backgroundMark x1="21771" y1="62556" x2="21771" y2="62556"/>
                          <a14:backgroundMark x1="33323" y1="23777" x2="34051" y2="26567"/>
                          <a14:backgroundMark x1="30412" y1="67529" x2="30412" y2="67529"/>
                          <a14:backgroundMark x1="31443" y1="67125" x2="30109" y2="67974"/>
                          <a14:backgroundMark x1="18223" y1="61585" x2="18223" y2="61585"/>
                          <a14:backgroundMark x1="22711" y1="53417" x2="31959" y2="46219"/>
                          <a14:backgroundMark x1="43602" y1="54832" x2="43602" y2="54832"/>
                          <a14:backgroundMark x1="50303" y1="54913" x2="50303" y2="54913"/>
                          <a14:backgroundMark x1="49090" y1="55600" x2="49697" y2="55398"/>
                          <a14:backgroundMark x1="49879" y1="68176" x2="50485" y2="67610"/>
                          <a14:backgroundMark x1="44724" y1="70805" x2="45361" y2="70239"/>
                          <a14:backgroundMark x1="44451" y1="66195" x2="44906" y2="66195"/>
                          <a14:backgroundMark x1="47938" y1="32147" x2="48969" y2="33643"/>
                          <a14:backgroundMark x1="49242" y1="37080" x2="50061" y2="37364"/>
                          <a14:backgroundMark x1="49363" y1="43510" x2="53743" y2="45259"/>
                          <a14:backgroundMark x1="20740" y1="93368" x2="15737" y2="99919"/>
                          <a14:backgroundMark x1="15737" y1="99919" x2="14160" y2="99919"/>
                          <a14:backgroundMark x1="3241" y1="91390" x2="9179" y2="84559"/>
                          <a14:backgroundMark x1="9179" y1="84559" x2="9936" y2="84479"/>
                          <a14:backgroundMark x1="16116" y1="87065" x2="11118" y2="95756"/>
                          <a14:backgroundMark x1="11118" y1="95756" x2="11118" y2="95756"/>
                          <a14:backgroundMark x1="12845" y1="75141" x2="5150" y2="78860"/>
                          <a14:backgroundMark x1="5150" y1="78860" x2="5150" y2="78860"/>
                          <a14:backgroundMark x1="24811" y1="18553" x2="38837" y2="5618"/>
                          <a14:backgroundMark x1="69009" y1="80154" x2="59497" y2="81043"/>
                        </a14:backgroundRemoval>
                      </a14:imgEffect>
                      <a14:imgEffect>
                        <a14:sharpenSoften amount="50000"/>
                      </a14:imgEffect>
                      <a14:imgEffect>
                        <a14:brightnessContrast contrast="2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33021" b="3426"/>
            <a:stretch/>
          </p:blipFill>
          <p:spPr>
            <a:xfrm rot="5400000">
              <a:off x="2824260" y="648494"/>
              <a:ext cx="5452919" cy="5561012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96825036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FF465C46-E160-4D86-9733-35CDA1C8C09D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foregroundMark x1="35211" y1="60145" x2="36029" y2="41127"/>
                        <a14:foregroundMark x1="43435" y1="62205" x2="39073" y2="55421"/>
                        <a14:foregroundMark x1="32894" y1="60388" x2="33939" y2="35675"/>
                        <a14:backgroundMark x1="36983" y1="87644" x2="12585" y2="52211"/>
                        <a14:backgroundMark x1="50522" y1="86251" x2="36256" y2="82374"/>
                        <a14:backgroundMark x1="77601" y1="48334" x2="78328" y2="60024"/>
                        <a14:backgroundMark x1="73330" y1="52938" x2="73421" y2="59055"/>
                      </a14:backgroundRemoval>
                    </a14:imgEffect>
                    <a14:imgEffect>
                      <a14:sharpenSoften amount="50000"/>
                    </a14:imgEffect>
                    <a14:imgEffect>
                      <a14:colorTemperature colorTemp="8800"/>
                    </a14:imgEffect>
                    <a14:imgEffect>
                      <a14:brightnessContrast bright="4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8343" t="29048" r="14167" b="17831"/>
          <a:stretch/>
        </p:blipFill>
        <p:spPr>
          <a:xfrm rot="5400000">
            <a:off x="5457103" y="2321850"/>
            <a:ext cx="1108882" cy="939522"/>
          </a:xfrm>
          <a:prstGeom prst="rect">
            <a:avLst/>
          </a:prstGeom>
        </p:spPr>
      </p:pic>
      <p:sp>
        <p:nvSpPr>
          <p:cNvPr id="13" name="Oval 12">
            <a:extLst>
              <a:ext uri="{FF2B5EF4-FFF2-40B4-BE49-F238E27FC236}">
                <a16:creationId xmlns:a16="http://schemas.microsoft.com/office/drawing/2014/main" id="{2D8ED623-681F-4B35-AD51-C6EB62342046}"/>
              </a:ext>
            </a:extLst>
          </p:cNvPr>
          <p:cNvSpPr/>
          <p:nvPr/>
        </p:nvSpPr>
        <p:spPr>
          <a:xfrm>
            <a:off x="3594740" y="2438515"/>
            <a:ext cx="495364" cy="462596"/>
          </a:xfrm>
          <a:prstGeom prst="ellipse">
            <a:avLst/>
          </a:prstGeom>
          <a:noFill/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40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72B352A6-C1A3-457E-A5AB-69FFE1C64520}"/>
              </a:ext>
            </a:extLst>
          </p:cNvPr>
          <p:cNvSpPr/>
          <p:nvPr/>
        </p:nvSpPr>
        <p:spPr>
          <a:xfrm>
            <a:off x="7797623" y="2466285"/>
            <a:ext cx="495364" cy="462596"/>
          </a:xfrm>
          <a:prstGeom prst="ellipse">
            <a:avLst/>
          </a:prstGeom>
          <a:noFill/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400">
              <a:solidFill>
                <a:schemeClr val="bg2">
                  <a:lumMod val="25000"/>
                </a:schemeClr>
              </a:solidFill>
            </a:endParaRPr>
          </a:p>
        </p:txBody>
      </p:sp>
      <p:grpSp>
        <p:nvGrpSpPr>
          <p:cNvPr id="39" name="Group 38">
            <a:extLst>
              <a:ext uri="{FF2B5EF4-FFF2-40B4-BE49-F238E27FC236}">
                <a16:creationId xmlns:a16="http://schemas.microsoft.com/office/drawing/2014/main" id="{29DDCC78-1828-48B3-B7B4-7D4E048D4EFF}"/>
              </a:ext>
            </a:extLst>
          </p:cNvPr>
          <p:cNvGrpSpPr/>
          <p:nvPr/>
        </p:nvGrpSpPr>
        <p:grpSpPr>
          <a:xfrm>
            <a:off x="5742457" y="3010510"/>
            <a:ext cx="475875" cy="732859"/>
            <a:chOff x="4516182" y="3429000"/>
            <a:chExt cx="548737" cy="1309870"/>
          </a:xfrm>
        </p:grpSpPr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F792C3F5-8037-40E9-9886-7F2CC6ED6B7C}"/>
                </a:ext>
              </a:extLst>
            </p:cNvPr>
            <p:cNvCxnSpPr>
              <a:cxnSpLocks/>
            </p:cNvCxnSpPr>
            <p:nvPr/>
          </p:nvCxnSpPr>
          <p:spPr>
            <a:xfrm>
              <a:off x="4830507" y="3429000"/>
              <a:ext cx="0" cy="968076"/>
            </a:xfrm>
            <a:prstGeom prst="line">
              <a:avLst/>
            </a:prstGeom>
            <a:ln w="28575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629879A7-DF61-4BF5-A37D-3C9D3252FB7C}"/>
                </a:ext>
              </a:extLst>
            </p:cNvPr>
            <p:cNvCxnSpPr>
              <a:cxnSpLocks/>
            </p:cNvCxnSpPr>
            <p:nvPr/>
          </p:nvCxnSpPr>
          <p:spPr>
            <a:xfrm>
              <a:off x="4830507" y="3665388"/>
              <a:ext cx="234412" cy="159457"/>
            </a:xfrm>
            <a:prstGeom prst="line">
              <a:avLst/>
            </a:prstGeom>
            <a:ln w="28575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5687B486-5EF1-4887-960A-3814D175BC9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516182" y="3692226"/>
              <a:ext cx="314324" cy="52890"/>
            </a:xfrm>
            <a:prstGeom prst="line">
              <a:avLst/>
            </a:prstGeom>
            <a:ln w="28575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1A1C8D2C-DA8F-48BA-93E6-5269D34B9E4A}"/>
                </a:ext>
              </a:extLst>
            </p:cNvPr>
            <p:cNvCxnSpPr>
              <a:cxnSpLocks/>
            </p:cNvCxnSpPr>
            <p:nvPr/>
          </p:nvCxnSpPr>
          <p:spPr>
            <a:xfrm>
              <a:off x="4830506" y="4374409"/>
              <a:ext cx="234413" cy="364461"/>
            </a:xfrm>
            <a:prstGeom prst="line">
              <a:avLst/>
            </a:prstGeom>
            <a:ln w="28575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EA0B45A0-D497-4095-833A-69B841E77C9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516182" y="4374409"/>
              <a:ext cx="314323" cy="285893"/>
            </a:xfrm>
            <a:prstGeom prst="line">
              <a:avLst/>
            </a:prstGeom>
            <a:ln w="28575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2" name="Group 31">
            <a:extLst>
              <a:ext uri="{FF2B5EF4-FFF2-40B4-BE49-F238E27FC236}">
                <a16:creationId xmlns:a16="http://schemas.microsoft.com/office/drawing/2014/main" id="{BD59850A-361F-40B0-A591-430FC46B7689}"/>
              </a:ext>
            </a:extLst>
          </p:cNvPr>
          <p:cNvGrpSpPr/>
          <p:nvPr/>
        </p:nvGrpSpPr>
        <p:grpSpPr>
          <a:xfrm>
            <a:off x="7797623" y="2928882"/>
            <a:ext cx="424914" cy="601656"/>
            <a:chOff x="7261763" y="3588457"/>
            <a:chExt cx="548737" cy="1309870"/>
          </a:xfrm>
        </p:grpSpPr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0647A856-279A-408C-BF21-AD9357B64369}"/>
                </a:ext>
              </a:extLst>
            </p:cNvPr>
            <p:cNvCxnSpPr>
              <a:cxnSpLocks/>
            </p:cNvCxnSpPr>
            <p:nvPr/>
          </p:nvCxnSpPr>
          <p:spPr>
            <a:xfrm>
              <a:off x="7576088" y="3588457"/>
              <a:ext cx="0" cy="968076"/>
            </a:xfrm>
            <a:prstGeom prst="line">
              <a:avLst/>
            </a:prstGeom>
            <a:ln w="28575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C800B6F0-43EA-4F79-B76B-1E7690B06CBA}"/>
                </a:ext>
              </a:extLst>
            </p:cNvPr>
            <p:cNvCxnSpPr>
              <a:cxnSpLocks/>
            </p:cNvCxnSpPr>
            <p:nvPr/>
          </p:nvCxnSpPr>
          <p:spPr>
            <a:xfrm>
              <a:off x="7576088" y="3824845"/>
              <a:ext cx="234412" cy="159457"/>
            </a:xfrm>
            <a:prstGeom prst="line">
              <a:avLst/>
            </a:prstGeom>
            <a:ln w="28575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33FD00F8-6BA2-4E58-A74A-E018FE6F509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261763" y="3851683"/>
              <a:ext cx="314324" cy="52890"/>
            </a:xfrm>
            <a:prstGeom prst="line">
              <a:avLst/>
            </a:prstGeom>
            <a:ln w="28575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8ECCD16F-9BEB-4B0A-9726-88EC9764FDE9}"/>
                </a:ext>
              </a:extLst>
            </p:cNvPr>
            <p:cNvCxnSpPr>
              <a:cxnSpLocks/>
            </p:cNvCxnSpPr>
            <p:nvPr/>
          </p:nvCxnSpPr>
          <p:spPr>
            <a:xfrm>
              <a:off x="7576087" y="4533866"/>
              <a:ext cx="234413" cy="364461"/>
            </a:xfrm>
            <a:prstGeom prst="line">
              <a:avLst/>
            </a:prstGeom>
            <a:ln w="28575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614EAB44-31AF-4025-B9A1-5D274B13C2D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261763" y="4533866"/>
              <a:ext cx="314323" cy="285893"/>
            </a:xfrm>
            <a:prstGeom prst="line">
              <a:avLst/>
            </a:prstGeom>
            <a:ln w="28575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3" name="Group 32">
            <a:extLst>
              <a:ext uri="{FF2B5EF4-FFF2-40B4-BE49-F238E27FC236}">
                <a16:creationId xmlns:a16="http://schemas.microsoft.com/office/drawing/2014/main" id="{E254DCE1-B045-4946-AEA0-AB39F32F89BE}"/>
              </a:ext>
            </a:extLst>
          </p:cNvPr>
          <p:cNvGrpSpPr/>
          <p:nvPr/>
        </p:nvGrpSpPr>
        <p:grpSpPr>
          <a:xfrm flipH="1">
            <a:off x="3665190" y="2911801"/>
            <a:ext cx="424914" cy="601656"/>
            <a:chOff x="7261763" y="3588457"/>
            <a:chExt cx="548737" cy="1309870"/>
          </a:xfrm>
        </p:grpSpPr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E9D78EE9-F1D3-40DD-80A4-6399197C8E81}"/>
                </a:ext>
              </a:extLst>
            </p:cNvPr>
            <p:cNvCxnSpPr>
              <a:cxnSpLocks/>
            </p:cNvCxnSpPr>
            <p:nvPr/>
          </p:nvCxnSpPr>
          <p:spPr>
            <a:xfrm>
              <a:off x="7576088" y="3588457"/>
              <a:ext cx="0" cy="968076"/>
            </a:xfrm>
            <a:prstGeom prst="line">
              <a:avLst/>
            </a:prstGeom>
            <a:ln w="28575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3B51D42E-6F57-46FD-BF3A-B9B54063EF31}"/>
                </a:ext>
              </a:extLst>
            </p:cNvPr>
            <p:cNvCxnSpPr>
              <a:cxnSpLocks/>
            </p:cNvCxnSpPr>
            <p:nvPr/>
          </p:nvCxnSpPr>
          <p:spPr>
            <a:xfrm>
              <a:off x="7576088" y="3824845"/>
              <a:ext cx="234412" cy="159457"/>
            </a:xfrm>
            <a:prstGeom prst="line">
              <a:avLst/>
            </a:prstGeom>
            <a:ln w="28575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6233A819-02B1-4719-8D2E-D84DD0AF331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261763" y="3851683"/>
              <a:ext cx="314324" cy="52890"/>
            </a:xfrm>
            <a:prstGeom prst="line">
              <a:avLst/>
            </a:prstGeom>
            <a:ln w="28575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6BA46772-9F07-4AAB-9755-7198ABA0C724}"/>
                </a:ext>
              </a:extLst>
            </p:cNvPr>
            <p:cNvCxnSpPr>
              <a:cxnSpLocks/>
            </p:cNvCxnSpPr>
            <p:nvPr/>
          </p:nvCxnSpPr>
          <p:spPr>
            <a:xfrm>
              <a:off x="7576087" y="4533866"/>
              <a:ext cx="234413" cy="364461"/>
            </a:xfrm>
            <a:prstGeom prst="line">
              <a:avLst/>
            </a:prstGeom>
            <a:ln w="28575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05A6B2B8-F99A-4561-853A-5789C0EBB0D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261763" y="4533866"/>
              <a:ext cx="314323" cy="285893"/>
            </a:xfrm>
            <a:prstGeom prst="line">
              <a:avLst/>
            </a:prstGeom>
            <a:ln w="28575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1" name="TextBox 40">
            <a:extLst>
              <a:ext uri="{FF2B5EF4-FFF2-40B4-BE49-F238E27FC236}">
                <a16:creationId xmlns:a16="http://schemas.microsoft.com/office/drawing/2014/main" id="{8FDEB63B-06B6-4FCC-96C4-2CFE40FF859F}"/>
              </a:ext>
            </a:extLst>
          </p:cNvPr>
          <p:cNvSpPr txBox="1"/>
          <p:nvPr/>
        </p:nvSpPr>
        <p:spPr>
          <a:xfrm>
            <a:off x="7831857" y="3768432"/>
            <a:ext cx="103353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 err="1">
                <a:solidFill>
                  <a:schemeClr val="bg2">
                    <a:lumMod val="25000"/>
                  </a:schemeClr>
                </a:solidFill>
                <a:latin typeface="Gabriola" panose="04040605051002020D02" pitchFamily="82" charset="0"/>
              </a:rPr>
              <a:t>You</a:t>
            </a:r>
            <a:r>
              <a:rPr lang="de-DE" sz="1400" dirty="0">
                <a:solidFill>
                  <a:schemeClr val="bg2">
                    <a:lumMod val="25000"/>
                  </a:schemeClr>
                </a:solidFill>
                <a:latin typeface="Gabriola" panose="04040605051002020D02" pitchFamily="82" charset="0"/>
              </a:rPr>
              <a:t>?</a:t>
            </a:r>
            <a:endParaRPr lang="en-AU" sz="1400" dirty="0">
              <a:solidFill>
                <a:schemeClr val="bg2">
                  <a:lumMod val="25000"/>
                </a:schemeClr>
              </a:solidFill>
              <a:latin typeface="Gabriola" panose="04040605051002020D02" pitchFamily="82" charset="0"/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BF6FAA8A-B08C-4242-979C-2EAD185ACF6B}"/>
              </a:ext>
            </a:extLst>
          </p:cNvPr>
          <p:cNvSpPr txBox="1"/>
          <p:nvPr/>
        </p:nvSpPr>
        <p:spPr>
          <a:xfrm>
            <a:off x="3663424" y="3773456"/>
            <a:ext cx="103353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 err="1">
                <a:solidFill>
                  <a:schemeClr val="bg2">
                    <a:lumMod val="25000"/>
                  </a:schemeClr>
                </a:solidFill>
                <a:latin typeface="Gabriola" panose="04040605051002020D02" pitchFamily="82" charset="0"/>
              </a:rPr>
              <a:t>You</a:t>
            </a:r>
            <a:r>
              <a:rPr lang="de-DE" sz="1400" dirty="0">
                <a:solidFill>
                  <a:schemeClr val="bg2">
                    <a:lumMod val="25000"/>
                  </a:schemeClr>
                </a:solidFill>
                <a:latin typeface="Gabriola" panose="04040605051002020D02" pitchFamily="82" charset="0"/>
              </a:rPr>
              <a:t>?</a:t>
            </a:r>
            <a:endParaRPr lang="en-AU" sz="1400" dirty="0">
              <a:solidFill>
                <a:schemeClr val="bg2">
                  <a:lumMod val="25000"/>
                </a:schemeClr>
              </a:solidFill>
              <a:latin typeface="Gabriola" panose="04040605051002020D02" pitchFamily="82" charset="0"/>
            </a:endParaRP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98420162-AB63-415E-9012-0CE4E089D743}"/>
              </a:ext>
            </a:extLst>
          </p:cNvPr>
          <p:cNvSpPr txBox="1"/>
          <p:nvPr/>
        </p:nvSpPr>
        <p:spPr>
          <a:xfrm>
            <a:off x="3560783" y="1879512"/>
            <a:ext cx="103353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>
                <a:solidFill>
                  <a:schemeClr val="bg2">
                    <a:lumMod val="25000"/>
                  </a:schemeClr>
                </a:solidFill>
                <a:latin typeface="Gabriola" panose="04040605051002020D02" pitchFamily="82" charset="0"/>
              </a:rPr>
              <a:t>PhD Student</a:t>
            </a:r>
            <a:endParaRPr lang="en-AU" sz="1400" dirty="0">
              <a:solidFill>
                <a:schemeClr val="bg2">
                  <a:lumMod val="25000"/>
                </a:schemeClr>
              </a:solidFill>
              <a:latin typeface="Gabriola" panose="04040605051002020D02" pitchFamily="82" charset="0"/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77D4904E-6FAD-4E26-AC68-45651FBC5706}"/>
              </a:ext>
            </a:extLst>
          </p:cNvPr>
          <p:cNvSpPr txBox="1"/>
          <p:nvPr/>
        </p:nvSpPr>
        <p:spPr>
          <a:xfrm>
            <a:off x="7776219" y="1818791"/>
            <a:ext cx="103353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 err="1">
                <a:solidFill>
                  <a:schemeClr val="bg2">
                    <a:lumMod val="25000"/>
                  </a:schemeClr>
                </a:solidFill>
                <a:latin typeface="Gabriola" panose="04040605051002020D02" pitchFamily="82" charset="0"/>
              </a:rPr>
              <a:t>PostDoc</a:t>
            </a:r>
            <a:endParaRPr lang="en-AU" sz="1400" dirty="0">
              <a:solidFill>
                <a:schemeClr val="bg2">
                  <a:lumMod val="25000"/>
                </a:schemeClr>
              </a:solidFill>
              <a:latin typeface="Gabriola" panose="04040605051002020D02" pitchFamily="82" charset="0"/>
            </a:endParaRP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815B5243-5532-4B03-9E70-DFE9147108CD}"/>
              </a:ext>
            </a:extLst>
          </p:cNvPr>
          <p:cNvSpPr txBox="1"/>
          <p:nvPr/>
        </p:nvSpPr>
        <p:spPr>
          <a:xfrm>
            <a:off x="5593065" y="1850465"/>
            <a:ext cx="103353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>
                <a:solidFill>
                  <a:schemeClr val="bg2">
                    <a:lumMod val="25000"/>
                  </a:schemeClr>
                </a:solidFill>
                <a:latin typeface="Gabriola" panose="04040605051002020D02" pitchFamily="82" charset="0"/>
              </a:rPr>
              <a:t>Team Leader</a:t>
            </a:r>
            <a:endParaRPr lang="en-AU" sz="1400" dirty="0">
              <a:solidFill>
                <a:schemeClr val="bg2">
                  <a:lumMod val="25000"/>
                </a:schemeClr>
              </a:solidFill>
              <a:latin typeface="Gabriola" panose="04040605051002020D02" pitchFamily="82" charset="0"/>
            </a:endParaRPr>
          </a:p>
        </p:txBody>
      </p:sp>
      <p:sp>
        <p:nvSpPr>
          <p:cNvPr id="64" name="Oval 63">
            <a:extLst>
              <a:ext uri="{FF2B5EF4-FFF2-40B4-BE49-F238E27FC236}">
                <a16:creationId xmlns:a16="http://schemas.microsoft.com/office/drawing/2014/main" id="{B7AC37A7-0427-465E-BFE0-D76BFA320F94}"/>
              </a:ext>
            </a:extLst>
          </p:cNvPr>
          <p:cNvSpPr/>
          <p:nvPr/>
        </p:nvSpPr>
        <p:spPr>
          <a:xfrm>
            <a:off x="4668957" y="2630672"/>
            <a:ext cx="495364" cy="462596"/>
          </a:xfrm>
          <a:prstGeom prst="ellipse">
            <a:avLst/>
          </a:prstGeom>
          <a:noFill/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400">
              <a:solidFill>
                <a:schemeClr val="bg2">
                  <a:lumMod val="25000"/>
                </a:schemeClr>
              </a:solidFill>
            </a:endParaRPr>
          </a:p>
        </p:txBody>
      </p:sp>
      <p:grpSp>
        <p:nvGrpSpPr>
          <p:cNvPr id="65" name="Group 64">
            <a:extLst>
              <a:ext uri="{FF2B5EF4-FFF2-40B4-BE49-F238E27FC236}">
                <a16:creationId xmlns:a16="http://schemas.microsoft.com/office/drawing/2014/main" id="{63CBC01E-9952-455D-824C-0A4232245E5F}"/>
              </a:ext>
            </a:extLst>
          </p:cNvPr>
          <p:cNvGrpSpPr/>
          <p:nvPr/>
        </p:nvGrpSpPr>
        <p:grpSpPr>
          <a:xfrm>
            <a:off x="4668957" y="3093268"/>
            <a:ext cx="424914" cy="601656"/>
            <a:chOff x="7261763" y="3588457"/>
            <a:chExt cx="548737" cy="1309870"/>
          </a:xfrm>
        </p:grpSpPr>
        <p:cxnSp>
          <p:nvCxnSpPr>
            <p:cNvPr id="66" name="Straight Connector 65">
              <a:extLst>
                <a:ext uri="{FF2B5EF4-FFF2-40B4-BE49-F238E27FC236}">
                  <a16:creationId xmlns:a16="http://schemas.microsoft.com/office/drawing/2014/main" id="{7F965116-55D3-49BD-AD56-433A368729E2}"/>
                </a:ext>
              </a:extLst>
            </p:cNvPr>
            <p:cNvCxnSpPr>
              <a:cxnSpLocks/>
            </p:cNvCxnSpPr>
            <p:nvPr/>
          </p:nvCxnSpPr>
          <p:spPr>
            <a:xfrm>
              <a:off x="7576088" y="3588457"/>
              <a:ext cx="0" cy="968076"/>
            </a:xfrm>
            <a:prstGeom prst="line">
              <a:avLst/>
            </a:prstGeom>
            <a:ln w="28575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Connector 66">
              <a:extLst>
                <a:ext uri="{FF2B5EF4-FFF2-40B4-BE49-F238E27FC236}">
                  <a16:creationId xmlns:a16="http://schemas.microsoft.com/office/drawing/2014/main" id="{B810590B-90CE-45CF-BA4E-AE209C1455DE}"/>
                </a:ext>
              </a:extLst>
            </p:cNvPr>
            <p:cNvCxnSpPr>
              <a:cxnSpLocks/>
            </p:cNvCxnSpPr>
            <p:nvPr/>
          </p:nvCxnSpPr>
          <p:spPr>
            <a:xfrm>
              <a:off x="7576088" y="3824845"/>
              <a:ext cx="234412" cy="159457"/>
            </a:xfrm>
            <a:prstGeom prst="line">
              <a:avLst/>
            </a:prstGeom>
            <a:ln w="28575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Straight Connector 67">
              <a:extLst>
                <a:ext uri="{FF2B5EF4-FFF2-40B4-BE49-F238E27FC236}">
                  <a16:creationId xmlns:a16="http://schemas.microsoft.com/office/drawing/2014/main" id="{59580DDC-132E-441B-85C4-D1B1CC2B41D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261763" y="3851683"/>
              <a:ext cx="314324" cy="52890"/>
            </a:xfrm>
            <a:prstGeom prst="line">
              <a:avLst/>
            </a:prstGeom>
            <a:ln w="28575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Straight Connector 68">
              <a:extLst>
                <a:ext uri="{FF2B5EF4-FFF2-40B4-BE49-F238E27FC236}">
                  <a16:creationId xmlns:a16="http://schemas.microsoft.com/office/drawing/2014/main" id="{C42F7452-0A0F-4D76-83F0-62C440F8F0F6}"/>
                </a:ext>
              </a:extLst>
            </p:cNvPr>
            <p:cNvCxnSpPr>
              <a:cxnSpLocks/>
            </p:cNvCxnSpPr>
            <p:nvPr/>
          </p:nvCxnSpPr>
          <p:spPr>
            <a:xfrm>
              <a:off x="7576087" y="4533866"/>
              <a:ext cx="234413" cy="364461"/>
            </a:xfrm>
            <a:prstGeom prst="line">
              <a:avLst/>
            </a:prstGeom>
            <a:ln w="28575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Straight Connector 69">
              <a:extLst>
                <a:ext uri="{FF2B5EF4-FFF2-40B4-BE49-F238E27FC236}">
                  <a16:creationId xmlns:a16="http://schemas.microsoft.com/office/drawing/2014/main" id="{C8D61BFE-122A-4134-B0FA-B30F4C04B05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261763" y="4533866"/>
              <a:ext cx="314323" cy="285893"/>
            </a:xfrm>
            <a:prstGeom prst="line">
              <a:avLst/>
            </a:prstGeom>
            <a:ln w="28575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1" name="TextBox 70">
            <a:extLst>
              <a:ext uri="{FF2B5EF4-FFF2-40B4-BE49-F238E27FC236}">
                <a16:creationId xmlns:a16="http://schemas.microsoft.com/office/drawing/2014/main" id="{736660EC-D056-4798-8855-E2DC08DA4E7E}"/>
              </a:ext>
            </a:extLst>
          </p:cNvPr>
          <p:cNvSpPr txBox="1"/>
          <p:nvPr/>
        </p:nvSpPr>
        <p:spPr>
          <a:xfrm>
            <a:off x="4712765" y="3780302"/>
            <a:ext cx="103353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 err="1">
                <a:solidFill>
                  <a:schemeClr val="bg2">
                    <a:lumMod val="25000"/>
                  </a:schemeClr>
                </a:solidFill>
                <a:latin typeface="Gabriola" panose="04040605051002020D02" pitchFamily="82" charset="0"/>
              </a:rPr>
              <a:t>You</a:t>
            </a:r>
            <a:r>
              <a:rPr lang="de-DE" sz="1400" dirty="0">
                <a:solidFill>
                  <a:schemeClr val="bg2">
                    <a:lumMod val="25000"/>
                  </a:schemeClr>
                </a:solidFill>
                <a:latin typeface="Gabriola" panose="04040605051002020D02" pitchFamily="82" charset="0"/>
              </a:rPr>
              <a:t>?</a:t>
            </a:r>
            <a:endParaRPr lang="en-AU" sz="1400" dirty="0">
              <a:solidFill>
                <a:schemeClr val="bg2">
                  <a:lumMod val="25000"/>
                </a:schemeClr>
              </a:solidFill>
              <a:latin typeface="Gabriola" panose="04040605051002020D02" pitchFamily="82" charset="0"/>
            </a:endParaRPr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A3BC8B45-2F50-49C3-8D14-BEEBE6236ADE}"/>
              </a:ext>
            </a:extLst>
          </p:cNvPr>
          <p:cNvSpPr txBox="1"/>
          <p:nvPr/>
        </p:nvSpPr>
        <p:spPr>
          <a:xfrm>
            <a:off x="4397164" y="1841840"/>
            <a:ext cx="1195901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400" dirty="0">
                <a:solidFill>
                  <a:schemeClr val="bg2">
                    <a:lumMod val="25000"/>
                  </a:schemeClr>
                </a:solidFill>
                <a:latin typeface="Gabriola" panose="04040605051002020D02" pitchFamily="82" charset="0"/>
              </a:rPr>
              <a:t>Bachelor/</a:t>
            </a:r>
          </a:p>
          <a:p>
            <a:pPr algn="ctr"/>
            <a:r>
              <a:rPr lang="de-DE" sz="1400" dirty="0">
                <a:solidFill>
                  <a:schemeClr val="bg2">
                    <a:lumMod val="25000"/>
                  </a:schemeClr>
                </a:solidFill>
                <a:latin typeface="Gabriola" panose="04040605051002020D02" pitchFamily="82" charset="0"/>
              </a:rPr>
              <a:t>Master </a:t>
            </a:r>
          </a:p>
          <a:p>
            <a:pPr algn="ctr"/>
            <a:r>
              <a:rPr lang="de-DE" sz="1400" dirty="0" err="1">
                <a:solidFill>
                  <a:schemeClr val="bg2">
                    <a:lumMod val="25000"/>
                  </a:schemeClr>
                </a:solidFill>
                <a:latin typeface="Gabriola" panose="04040605051002020D02" pitchFamily="82" charset="0"/>
              </a:rPr>
              <a:t>student</a:t>
            </a:r>
            <a:endParaRPr lang="en-AU" sz="1400" dirty="0">
              <a:solidFill>
                <a:schemeClr val="bg2">
                  <a:lumMod val="25000"/>
                </a:schemeClr>
              </a:solidFill>
              <a:latin typeface="Gabriola" panose="04040605051002020D02" pitchFamily="82" charset="0"/>
            </a:endParaRPr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70E7ACD4-23DF-4B3B-952C-0C3177023D7A}"/>
              </a:ext>
            </a:extLst>
          </p:cNvPr>
          <p:cNvSpPr txBox="1"/>
          <p:nvPr/>
        </p:nvSpPr>
        <p:spPr>
          <a:xfrm>
            <a:off x="5778729" y="3771594"/>
            <a:ext cx="103353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>
                <a:solidFill>
                  <a:schemeClr val="bg2">
                    <a:lumMod val="25000"/>
                  </a:schemeClr>
                </a:solidFill>
                <a:latin typeface="Gabriola" panose="04040605051002020D02" pitchFamily="82" charset="0"/>
              </a:rPr>
              <a:t>Isabel</a:t>
            </a:r>
            <a:endParaRPr lang="en-AU" sz="1400" dirty="0">
              <a:solidFill>
                <a:schemeClr val="bg2">
                  <a:lumMod val="25000"/>
                </a:schemeClr>
              </a:solidFill>
              <a:latin typeface="Gabriola" panose="04040605051002020D02" pitchFamily="82" charset="0"/>
            </a:endParaRP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348274FC-FE16-445C-90F9-206541E9FFD8}"/>
              </a:ext>
            </a:extLst>
          </p:cNvPr>
          <p:cNvGrpSpPr/>
          <p:nvPr/>
        </p:nvGrpSpPr>
        <p:grpSpPr>
          <a:xfrm>
            <a:off x="6812266" y="1818791"/>
            <a:ext cx="1033537" cy="1750525"/>
            <a:chOff x="7837240" y="1946612"/>
            <a:chExt cx="1207294" cy="2065129"/>
          </a:xfrm>
        </p:grpSpPr>
        <p:sp>
          <p:nvSpPr>
            <p:cNvPr id="40" name="Oval 39">
              <a:extLst>
                <a:ext uri="{FF2B5EF4-FFF2-40B4-BE49-F238E27FC236}">
                  <a16:creationId xmlns:a16="http://schemas.microsoft.com/office/drawing/2014/main" id="{F9843FA3-E1E6-4552-AD5A-655AC7CA72C6}"/>
                </a:ext>
              </a:extLst>
            </p:cNvPr>
            <p:cNvSpPr/>
            <p:nvPr/>
          </p:nvSpPr>
          <p:spPr>
            <a:xfrm>
              <a:off x="7948417" y="2756221"/>
              <a:ext cx="578644" cy="545734"/>
            </a:xfrm>
            <a:prstGeom prst="ellipse">
              <a:avLst/>
            </a:prstGeom>
            <a:noFill/>
            <a:ln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 sz="1400">
                <a:solidFill>
                  <a:schemeClr val="bg2">
                    <a:lumMod val="25000"/>
                  </a:schemeClr>
                </a:solidFill>
              </a:endParaRPr>
            </a:p>
          </p:txBody>
        </p:sp>
        <p:grpSp>
          <p:nvGrpSpPr>
            <p:cNvPr id="46" name="Group 45">
              <a:extLst>
                <a:ext uri="{FF2B5EF4-FFF2-40B4-BE49-F238E27FC236}">
                  <a16:creationId xmlns:a16="http://schemas.microsoft.com/office/drawing/2014/main" id="{C15942E6-CA60-4361-87A4-AA47A3A7050D}"/>
                </a:ext>
              </a:extLst>
            </p:cNvPr>
            <p:cNvGrpSpPr/>
            <p:nvPr/>
          </p:nvGrpSpPr>
          <p:grpSpPr>
            <a:xfrm>
              <a:off x="7948417" y="3301955"/>
              <a:ext cx="496350" cy="709786"/>
              <a:chOff x="7261763" y="3588457"/>
              <a:chExt cx="548737" cy="1309870"/>
            </a:xfrm>
          </p:grpSpPr>
          <p:cxnSp>
            <p:nvCxnSpPr>
              <p:cNvPr id="47" name="Straight Connector 46">
                <a:extLst>
                  <a:ext uri="{FF2B5EF4-FFF2-40B4-BE49-F238E27FC236}">
                    <a16:creationId xmlns:a16="http://schemas.microsoft.com/office/drawing/2014/main" id="{F4FFD4F4-3BEC-4021-903D-6EB35B375F48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7576088" y="3588457"/>
                <a:ext cx="0" cy="968076"/>
              </a:xfrm>
              <a:prstGeom prst="line">
                <a:avLst/>
              </a:prstGeom>
              <a:ln w="28575">
                <a:solidFill>
                  <a:schemeClr val="tx1">
                    <a:lumMod val="85000"/>
                    <a:lumOff val="1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8" name="Straight Connector 47">
                <a:extLst>
                  <a:ext uri="{FF2B5EF4-FFF2-40B4-BE49-F238E27FC236}">
                    <a16:creationId xmlns:a16="http://schemas.microsoft.com/office/drawing/2014/main" id="{1B006F55-764C-4D2C-9423-219FC7EB51E8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7576088" y="3824845"/>
                <a:ext cx="234412" cy="159457"/>
              </a:xfrm>
              <a:prstGeom prst="line">
                <a:avLst/>
              </a:prstGeom>
              <a:ln w="28575">
                <a:solidFill>
                  <a:schemeClr val="tx1">
                    <a:lumMod val="85000"/>
                    <a:lumOff val="1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" name="Straight Connector 48">
                <a:extLst>
                  <a:ext uri="{FF2B5EF4-FFF2-40B4-BE49-F238E27FC236}">
                    <a16:creationId xmlns:a16="http://schemas.microsoft.com/office/drawing/2014/main" id="{BB950312-2B74-42A5-98E2-E0B4C7E12D98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261763" y="3851683"/>
                <a:ext cx="314324" cy="52890"/>
              </a:xfrm>
              <a:prstGeom prst="line">
                <a:avLst/>
              </a:prstGeom>
              <a:ln w="28575">
                <a:solidFill>
                  <a:schemeClr val="tx1">
                    <a:lumMod val="85000"/>
                    <a:lumOff val="1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Straight Connector 49">
                <a:extLst>
                  <a:ext uri="{FF2B5EF4-FFF2-40B4-BE49-F238E27FC236}">
                    <a16:creationId xmlns:a16="http://schemas.microsoft.com/office/drawing/2014/main" id="{CB0FFC98-97C4-425E-88B4-B45C7C5EBF4B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7576087" y="4533866"/>
                <a:ext cx="234413" cy="364461"/>
              </a:xfrm>
              <a:prstGeom prst="line">
                <a:avLst/>
              </a:prstGeom>
              <a:ln w="28575">
                <a:solidFill>
                  <a:schemeClr val="tx1">
                    <a:lumMod val="85000"/>
                    <a:lumOff val="1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Straight Connector 50">
                <a:extLst>
                  <a:ext uri="{FF2B5EF4-FFF2-40B4-BE49-F238E27FC236}">
                    <a16:creationId xmlns:a16="http://schemas.microsoft.com/office/drawing/2014/main" id="{3AAE7946-0693-4BB1-A7F6-77ADBC3CE50E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261763" y="4533866"/>
                <a:ext cx="314323" cy="285893"/>
              </a:xfrm>
              <a:prstGeom prst="line">
                <a:avLst/>
              </a:prstGeom>
              <a:ln w="28575">
                <a:solidFill>
                  <a:schemeClr val="tx1">
                    <a:lumMod val="85000"/>
                    <a:lumOff val="1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DD12711A-BCFA-4580-B45D-40910113CF6F}"/>
                </a:ext>
              </a:extLst>
            </p:cNvPr>
            <p:cNvSpPr txBox="1"/>
            <p:nvPr/>
          </p:nvSpPr>
          <p:spPr>
            <a:xfrm>
              <a:off x="7837240" y="1946612"/>
              <a:ext cx="1207294" cy="617253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de-DE" sz="1400" dirty="0">
                  <a:solidFill>
                    <a:schemeClr val="bg2">
                      <a:lumMod val="25000"/>
                    </a:schemeClr>
                  </a:solidFill>
                  <a:latin typeface="Gabriola" panose="04040605051002020D02" pitchFamily="82" charset="0"/>
                </a:rPr>
                <a:t>Research </a:t>
              </a:r>
              <a:r>
                <a:rPr lang="de-DE" sz="1400" dirty="0" err="1">
                  <a:solidFill>
                    <a:schemeClr val="bg2">
                      <a:lumMod val="25000"/>
                    </a:schemeClr>
                  </a:solidFill>
                  <a:latin typeface="Gabriola" panose="04040605051002020D02" pitchFamily="82" charset="0"/>
                </a:rPr>
                <a:t>Assistant</a:t>
              </a:r>
              <a:endParaRPr lang="en-AU" sz="1400" dirty="0">
                <a:solidFill>
                  <a:schemeClr val="bg2">
                    <a:lumMod val="25000"/>
                  </a:schemeClr>
                </a:solidFill>
                <a:latin typeface="Gabriola" panose="04040605051002020D02" pitchFamily="82" charset="0"/>
              </a:endParaRPr>
            </a:p>
          </p:txBody>
        </p:sp>
      </p:grpSp>
      <p:sp>
        <p:nvSpPr>
          <p:cNvPr id="54" name="TextBox 53">
            <a:extLst>
              <a:ext uri="{FF2B5EF4-FFF2-40B4-BE49-F238E27FC236}">
                <a16:creationId xmlns:a16="http://schemas.microsoft.com/office/drawing/2014/main" id="{665746F9-C98F-403F-ADCA-0877852C61B5}"/>
              </a:ext>
            </a:extLst>
          </p:cNvPr>
          <p:cNvSpPr txBox="1"/>
          <p:nvPr/>
        </p:nvSpPr>
        <p:spPr>
          <a:xfrm>
            <a:off x="6964521" y="3758061"/>
            <a:ext cx="103353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>
                <a:solidFill>
                  <a:schemeClr val="bg2">
                    <a:lumMod val="25000"/>
                  </a:schemeClr>
                </a:solidFill>
                <a:latin typeface="Gabriola" panose="04040605051002020D02" pitchFamily="82" charset="0"/>
              </a:rPr>
              <a:t>TBD</a:t>
            </a:r>
            <a:endParaRPr lang="en-AU" sz="1400" dirty="0">
              <a:solidFill>
                <a:schemeClr val="bg2">
                  <a:lumMod val="25000"/>
                </a:schemeClr>
              </a:solidFill>
              <a:latin typeface="Gabriola" panose="04040605051002020D02" pitchFamily="82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818BA09-8B12-4572-9EB1-2CB41E2900A0}"/>
              </a:ext>
            </a:extLst>
          </p:cNvPr>
          <p:cNvSpPr txBox="1"/>
          <p:nvPr/>
        </p:nvSpPr>
        <p:spPr>
          <a:xfrm>
            <a:off x="4675544" y="920032"/>
            <a:ext cx="2518141" cy="64633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de-DE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2021 </a:t>
            </a:r>
          </a:p>
          <a:p>
            <a:pPr algn="ctr"/>
            <a:r>
              <a:rPr lang="de-DE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Group Picture</a:t>
            </a:r>
            <a:endParaRPr lang="en-AU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F7108F6-A15C-47E4-B0B1-A1C1D5AFEAB3}"/>
              </a:ext>
            </a:extLst>
          </p:cNvPr>
          <p:cNvSpPr/>
          <p:nvPr/>
        </p:nvSpPr>
        <p:spPr>
          <a:xfrm>
            <a:off x="3071813" y="779928"/>
            <a:ext cx="5793581" cy="3577759"/>
          </a:xfrm>
          <a:prstGeom prst="rect">
            <a:avLst/>
          </a:prstGeom>
          <a:noFill/>
          <a:ln w="57150">
            <a:solidFill>
              <a:schemeClr val="tx1">
                <a:lumMod val="65000"/>
                <a:lumOff val="35000"/>
              </a:schemeClr>
            </a:solidFill>
            <a:extLst>
              <a:ext uri="{C807C97D-BFC1-408E-A445-0C87EB9F89A2}">
                <ask:lineSketchStyleProps xmlns:ask="http://schemas.microsoft.com/office/drawing/2018/sketchyshapes" sd="3907997878">
                  <a:custGeom>
                    <a:avLst/>
                    <a:gdLst>
                      <a:gd name="connsiteX0" fmla="*/ 0 w 5793581"/>
                      <a:gd name="connsiteY0" fmla="*/ 0 h 3577759"/>
                      <a:gd name="connsiteX1" fmla="*/ 521422 w 5793581"/>
                      <a:gd name="connsiteY1" fmla="*/ 0 h 3577759"/>
                      <a:gd name="connsiteX2" fmla="*/ 1158716 w 5793581"/>
                      <a:gd name="connsiteY2" fmla="*/ 0 h 3577759"/>
                      <a:gd name="connsiteX3" fmla="*/ 1853946 w 5793581"/>
                      <a:gd name="connsiteY3" fmla="*/ 0 h 3577759"/>
                      <a:gd name="connsiteX4" fmla="*/ 2375368 w 5793581"/>
                      <a:gd name="connsiteY4" fmla="*/ 0 h 3577759"/>
                      <a:gd name="connsiteX5" fmla="*/ 3012662 w 5793581"/>
                      <a:gd name="connsiteY5" fmla="*/ 0 h 3577759"/>
                      <a:gd name="connsiteX6" fmla="*/ 3534084 w 5793581"/>
                      <a:gd name="connsiteY6" fmla="*/ 0 h 3577759"/>
                      <a:gd name="connsiteX7" fmla="*/ 4229314 w 5793581"/>
                      <a:gd name="connsiteY7" fmla="*/ 0 h 3577759"/>
                      <a:gd name="connsiteX8" fmla="*/ 4924544 w 5793581"/>
                      <a:gd name="connsiteY8" fmla="*/ 0 h 3577759"/>
                      <a:gd name="connsiteX9" fmla="*/ 5793581 w 5793581"/>
                      <a:gd name="connsiteY9" fmla="*/ 0 h 3577759"/>
                      <a:gd name="connsiteX10" fmla="*/ 5793581 w 5793581"/>
                      <a:gd name="connsiteY10" fmla="*/ 632071 h 3577759"/>
                      <a:gd name="connsiteX11" fmla="*/ 5793581 w 5793581"/>
                      <a:gd name="connsiteY11" fmla="*/ 1228364 h 3577759"/>
                      <a:gd name="connsiteX12" fmla="*/ 5793581 w 5793581"/>
                      <a:gd name="connsiteY12" fmla="*/ 1788880 h 3577759"/>
                      <a:gd name="connsiteX13" fmla="*/ 5793581 w 5793581"/>
                      <a:gd name="connsiteY13" fmla="*/ 2313617 h 3577759"/>
                      <a:gd name="connsiteX14" fmla="*/ 5793581 w 5793581"/>
                      <a:gd name="connsiteY14" fmla="*/ 2802578 h 3577759"/>
                      <a:gd name="connsiteX15" fmla="*/ 5793581 w 5793581"/>
                      <a:gd name="connsiteY15" fmla="*/ 3577759 h 3577759"/>
                      <a:gd name="connsiteX16" fmla="*/ 5214223 w 5793581"/>
                      <a:gd name="connsiteY16" fmla="*/ 3577759 h 3577759"/>
                      <a:gd name="connsiteX17" fmla="*/ 4576929 w 5793581"/>
                      <a:gd name="connsiteY17" fmla="*/ 3577759 h 3577759"/>
                      <a:gd name="connsiteX18" fmla="*/ 4113443 w 5793581"/>
                      <a:gd name="connsiteY18" fmla="*/ 3577759 h 3577759"/>
                      <a:gd name="connsiteX19" fmla="*/ 3534084 w 5793581"/>
                      <a:gd name="connsiteY19" fmla="*/ 3577759 h 3577759"/>
                      <a:gd name="connsiteX20" fmla="*/ 2838855 w 5793581"/>
                      <a:gd name="connsiteY20" fmla="*/ 3577759 h 3577759"/>
                      <a:gd name="connsiteX21" fmla="*/ 2317432 w 5793581"/>
                      <a:gd name="connsiteY21" fmla="*/ 3577759 h 3577759"/>
                      <a:gd name="connsiteX22" fmla="*/ 1796010 w 5793581"/>
                      <a:gd name="connsiteY22" fmla="*/ 3577759 h 3577759"/>
                      <a:gd name="connsiteX23" fmla="*/ 1158716 w 5793581"/>
                      <a:gd name="connsiteY23" fmla="*/ 3577759 h 3577759"/>
                      <a:gd name="connsiteX24" fmla="*/ 579358 w 5793581"/>
                      <a:gd name="connsiteY24" fmla="*/ 3577759 h 3577759"/>
                      <a:gd name="connsiteX25" fmla="*/ 0 w 5793581"/>
                      <a:gd name="connsiteY25" fmla="*/ 3577759 h 3577759"/>
                      <a:gd name="connsiteX26" fmla="*/ 0 w 5793581"/>
                      <a:gd name="connsiteY26" fmla="*/ 2981466 h 3577759"/>
                      <a:gd name="connsiteX27" fmla="*/ 0 w 5793581"/>
                      <a:gd name="connsiteY27" fmla="*/ 2492505 h 3577759"/>
                      <a:gd name="connsiteX28" fmla="*/ 0 w 5793581"/>
                      <a:gd name="connsiteY28" fmla="*/ 1896212 h 3577759"/>
                      <a:gd name="connsiteX29" fmla="*/ 0 w 5793581"/>
                      <a:gd name="connsiteY29" fmla="*/ 1371474 h 3577759"/>
                      <a:gd name="connsiteX30" fmla="*/ 0 w 5793581"/>
                      <a:gd name="connsiteY30" fmla="*/ 739404 h 3577759"/>
                      <a:gd name="connsiteX31" fmla="*/ 0 w 5793581"/>
                      <a:gd name="connsiteY31" fmla="*/ 0 h 357775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</a:cxnLst>
                    <a:rect l="l" t="t" r="r" b="b"/>
                    <a:pathLst>
                      <a:path w="5793581" h="3577759" extrusionOk="0">
                        <a:moveTo>
                          <a:pt x="0" y="0"/>
                        </a:moveTo>
                        <a:cubicBezTo>
                          <a:pt x="214584" y="-6188"/>
                          <a:pt x="338638" y="35043"/>
                          <a:pt x="521422" y="0"/>
                        </a:cubicBezTo>
                        <a:cubicBezTo>
                          <a:pt x="704206" y="-35043"/>
                          <a:pt x="879988" y="23978"/>
                          <a:pt x="1158716" y="0"/>
                        </a:cubicBezTo>
                        <a:cubicBezTo>
                          <a:pt x="1437444" y="-23978"/>
                          <a:pt x="1511686" y="77261"/>
                          <a:pt x="1853946" y="0"/>
                        </a:cubicBezTo>
                        <a:cubicBezTo>
                          <a:pt x="2196206" y="-77261"/>
                          <a:pt x="2194815" y="52054"/>
                          <a:pt x="2375368" y="0"/>
                        </a:cubicBezTo>
                        <a:cubicBezTo>
                          <a:pt x="2555921" y="-52054"/>
                          <a:pt x="2810765" y="69711"/>
                          <a:pt x="3012662" y="0"/>
                        </a:cubicBezTo>
                        <a:cubicBezTo>
                          <a:pt x="3214559" y="-69711"/>
                          <a:pt x="3340383" y="20399"/>
                          <a:pt x="3534084" y="0"/>
                        </a:cubicBezTo>
                        <a:cubicBezTo>
                          <a:pt x="3727785" y="-20399"/>
                          <a:pt x="4041453" y="56686"/>
                          <a:pt x="4229314" y="0"/>
                        </a:cubicBezTo>
                        <a:cubicBezTo>
                          <a:pt x="4417175" y="-56686"/>
                          <a:pt x="4737434" y="45826"/>
                          <a:pt x="4924544" y="0"/>
                        </a:cubicBezTo>
                        <a:cubicBezTo>
                          <a:pt x="5111654" y="-45826"/>
                          <a:pt x="5569080" y="87456"/>
                          <a:pt x="5793581" y="0"/>
                        </a:cubicBezTo>
                        <a:cubicBezTo>
                          <a:pt x="5827491" y="182836"/>
                          <a:pt x="5773586" y="486067"/>
                          <a:pt x="5793581" y="632071"/>
                        </a:cubicBezTo>
                        <a:cubicBezTo>
                          <a:pt x="5813576" y="778075"/>
                          <a:pt x="5770468" y="952798"/>
                          <a:pt x="5793581" y="1228364"/>
                        </a:cubicBezTo>
                        <a:cubicBezTo>
                          <a:pt x="5816694" y="1503930"/>
                          <a:pt x="5755566" y="1674659"/>
                          <a:pt x="5793581" y="1788880"/>
                        </a:cubicBezTo>
                        <a:cubicBezTo>
                          <a:pt x="5831596" y="1903101"/>
                          <a:pt x="5747317" y="2107384"/>
                          <a:pt x="5793581" y="2313617"/>
                        </a:cubicBezTo>
                        <a:cubicBezTo>
                          <a:pt x="5839845" y="2519850"/>
                          <a:pt x="5739017" y="2613582"/>
                          <a:pt x="5793581" y="2802578"/>
                        </a:cubicBezTo>
                        <a:cubicBezTo>
                          <a:pt x="5848145" y="2991574"/>
                          <a:pt x="5716976" y="3289172"/>
                          <a:pt x="5793581" y="3577759"/>
                        </a:cubicBezTo>
                        <a:cubicBezTo>
                          <a:pt x="5507696" y="3584809"/>
                          <a:pt x="5365075" y="3518759"/>
                          <a:pt x="5214223" y="3577759"/>
                        </a:cubicBezTo>
                        <a:cubicBezTo>
                          <a:pt x="5063371" y="3636759"/>
                          <a:pt x="4873155" y="3546052"/>
                          <a:pt x="4576929" y="3577759"/>
                        </a:cubicBezTo>
                        <a:cubicBezTo>
                          <a:pt x="4280703" y="3609466"/>
                          <a:pt x="4330356" y="3573454"/>
                          <a:pt x="4113443" y="3577759"/>
                        </a:cubicBezTo>
                        <a:cubicBezTo>
                          <a:pt x="3896530" y="3582064"/>
                          <a:pt x="3774520" y="3577554"/>
                          <a:pt x="3534084" y="3577759"/>
                        </a:cubicBezTo>
                        <a:cubicBezTo>
                          <a:pt x="3293648" y="3577964"/>
                          <a:pt x="3015852" y="3572348"/>
                          <a:pt x="2838855" y="3577759"/>
                        </a:cubicBezTo>
                        <a:cubicBezTo>
                          <a:pt x="2661858" y="3583170"/>
                          <a:pt x="2565390" y="3536648"/>
                          <a:pt x="2317432" y="3577759"/>
                        </a:cubicBezTo>
                        <a:cubicBezTo>
                          <a:pt x="2069474" y="3618870"/>
                          <a:pt x="2031117" y="3575974"/>
                          <a:pt x="1796010" y="3577759"/>
                        </a:cubicBezTo>
                        <a:cubicBezTo>
                          <a:pt x="1560903" y="3579544"/>
                          <a:pt x="1440061" y="3540489"/>
                          <a:pt x="1158716" y="3577759"/>
                        </a:cubicBezTo>
                        <a:cubicBezTo>
                          <a:pt x="877371" y="3615029"/>
                          <a:pt x="865064" y="3540113"/>
                          <a:pt x="579358" y="3577759"/>
                        </a:cubicBezTo>
                        <a:cubicBezTo>
                          <a:pt x="293652" y="3615405"/>
                          <a:pt x="215707" y="3523915"/>
                          <a:pt x="0" y="3577759"/>
                        </a:cubicBezTo>
                        <a:cubicBezTo>
                          <a:pt x="-10461" y="3290425"/>
                          <a:pt x="64427" y="3107472"/>
                          <a:pt x="0" y="2981466"/>
                        </a:cubicBezTo>
                        <a:cubicBezTo>
                          <a:pt x="-64427" y="2855460"/>
                          <a:pt x="26309" y="2621727"/>
                          <a:pt x="0" y="2492505"/>
                        </a:cubicBezTo>
                        <a:cubicBezTo>
                          <a:pt x="-26309" y="2363283"/>
                          <a:pt x="57117" y="2109756"/>
                          <a:pt x="0" y="1896212"/>
                        </a:cubicBezTo>
                        <a:cubicBezTo>
                          <a:pt x="-57117" y="1682668"/>
                          <a:pt x="29139" y="1546610"/>
                          <a:pt x="0" y="1371474"/>
                        </a:cubicBezTo>
                        <a:cubicBezTo>
                          <a:pt x="-29139" y="1196338"/>
                          <a:pt x="30060" y="952545"/>
                          <a:pt x="0" y="739404"/>
                        </a:cubicBezTo>
                        <a:cubicBezTo>
                          <a:pt x="-30060" y="526263"/>
                          <a:pt x="47256" y="368532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bg2">
                  <a:lumMod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4812114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val 4">
            <a:extLst>
              <a:ext uri="{FF2B5EF4-FFF2-40B4-BE49-F238E27FC236}">
                <a16:creationId xmlns:a16="http://schemas.microsoft.com/office/drawing/2014/main" id="{0DF97088-C82D-4C1F-A18E-476BB8A00F15}"/>
              </a:ext>
            </a:extLst>
          </p:cNvPr>
          <p:cNvSpPr/>
          <p:nvPr/>
        </p:nvSpPr>
        <p:spPr>
          <a:xfrm>
            <a:off x="4622911" y="2524845"/>
            <a:ext cx="1124939" cy="966524"/>
          </a:xfrm>
          <a:prstGeom prst="ellipse">
            <a:avLst/>
          </a:prstGeom>
          <a:noFill/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400">
              <a:solidFill>
                <a:schemeClr val="bg2">
                  <a:lumMod val="25000"/>
                </a:schemeClr>
              </a:solidFill>
            </a:endParaRP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99A442A5-A7CC-4FF9-896A-0F5F118280D2}"/>
              </a:ext>
            </a:extLst>
          </p:cNvPr>
          <p:cNvGrpSpPr/>
          <p:nvPr/>
        </p:nvGrpSpPr>
        <p:grpSpPr>
          <a:xfrm flipH="1">
            <a:off x="4704824" y="3504247"/>
            <a:ext cx="1124939" cy="1257068"/>
            <a:chOff x="7261763" y="3588457"/>
            <a:chExt cx="548737" cy="1309870"/>
          </a:xfrm>
        </p:grpSpPr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B4237A1A-ADD4-42C6-8207-8628C0164FFA}"/>
                </a:ext>
              </a:extLst>
            </p:cNvPr>
            <p:cNvCxnSpPr>
              <a:cxnSpLocks/>
            </p:cNvCxnSpPr>
            <p:nvPr/>
          </p:nvCxnSpPr>
          <p:spPr>
            <a:xfrm>
              <a:off x="7576088" y="3588457"/>
              <a:ext cx="0" cy="968076"/>
            </a:xfrm>
            <a:prstGeom prst="line">
              <a:avLst/>
            </a:prstGeom>
            <a:ln w="28575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E44A92AC-347E-4795-9159-C0343627FF26}"/>
                </a:ext>
              </a:extLst>
            </p:cNvPr>
            <p:cNvCxnSpPr>
              <a:cxnSpLocks/>
            </p:cNvCxnSpPr>
            <p:nvPr/>
          </p:nvCxnSpPr>
          <p:spPr>
            <a:xfrm>
              <a:off x="7576088" y="3824845"/>
              <a:ext cx="234412" cy="159457"/>
            </a:xfrm>
            <a:prstGeom prst="line">
              <a:avLst/>
            </a:prstGeom>
            <a:ln w="28575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840E59DF-C7B0-445C-A06B-9C310D8EF3B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261763" y="3851683"/>
              <a:ext cx="314324" cy="52890"/>
            </a:xfrm>
            <a:prstGeom prst="line">
              <a:avLst/>
            </a:prstGeom>
            <a:ln w="28575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B41495CC-0332-41E2-8396-448BF7093D12}"/>
                </a:ext>
              </a:extLst>
            </p:cNvPr>
            <p:cNvCxnSpPr>
              <a:cxnSpLocks/>
            </p:cNvCxnSpPr>
            <p:nvPr/>
          </p:nvCxnSpPr>
          <p:spPr>
            <a:xfrm>
              <a:off x="7576087" y="4533866"/>
              <a:ext cx="234413" cy="364461"/>
            </a:xfrm>
            <a:prstGeom prst="line">
              <a:avLst/>
            </a:prstGeom>
            <a:ln w="28575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73268B5A-2FAE-4C34-A6E2-6EE748A04A2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261763" y="4533866"/>
              <a:ext cx="314323" cy="285893"/>
            </a:xfrm>
            <a:prstGeom prst="line">
              <a:avLst/>
            </a:prstGeom>
            <a:ln w="28575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1" name="Rectangle 50">
            <a:extLst>
              <a:ext uri="{FF2B5EF4-FFF2-40B4-BE49-F238E27FC236}">
                <a16:creationId xmlns:a16="http://schemas.microsoft.com/office/drawing/2014/main" id="{F52DE0CE-6A30-4039-8D6F-DA900E864932}"/>
              </a:ext>
            </a:extLst>
          </p:cNvPr>
          <p:cNvSpPr/>
          <p:nvPr/>
        </p:nvSpPr>
        <p:spPr>
          <a:xfrm>
            <a:off x="3034132" y="1635919"/>
            <a:ext cx="4302499" cy="4343400"/>
          </a:xfrm>
          <a:prstGeom prst="rect">
            <a:avLst/>
          </a:prstGeom>
          <a:noFill/>
          <a:ln w="57150">
            <a:solidFill>
              <a:schemeClr val="tx1">
                <a:lumMod val="65000"/>
                <a:lumOff val="35000"/>
              </a:schemeClr>
            </a:solidFill>
            <a:extLst>
              <a:ext uri="{C807C97D-BFC1-408E-A445-0C87EB9F89A2}">
                <ask:lineSketchStyleProps xmlns:ask="http://schemas.microsoft.com/office/drawing/2018/sketchyshapes" sd="3907997878">
                  <a:custGeom>
                    <a:avLst/>
                    <a:gdLst>
                      <a:gd name="connsiteX0" fmla="*/ 0 w 5793581"/>
                      <a:gd name="connsiteY0" fmla="*/ 0 h 3577759"/>
                      <a:gd name="connsiteX1" fmla="*/ 521422 w 5793581"/>
                      <a:gd name="connsiteY1" fmla="*/ 0 h 3577759"/>
                      <a:gd name="connsiteX2" fmla="*/ 1158716 w 5793581"/>
                      <a:gd name="connsiteY2" fmla="*/ 0 h 3577759"/>
                      <a:gd name="connsiteX3" fmla="*/ 1853946 w 5793581"/>
                      <a:gd name="connsiteY3" fmla="*/ 0 h 3577759"/>
                      <a:gd name="connsiteX4" fmla="*/ 2375368 w 5793581"/>
                      <a:gd name="connsiteY4" fmla="*/ 0 h 3577759"/>
                      <a:gd name="connsiteX5" fmla="*/ 3012662 w 5793581"/>
                      <a:gd name="connsiteY5" fmla="*/ 0 h 3577759"/>
                      <a:gd name="connsiteX6" fmla="*/ 3534084 w 5793581"/>
                      <a:gd name="connsiteY6" fmla="*/ 0 h 3577759"/>
                      <a:gd name="connsiteX7" fmla="*/ 4229314 w 5793581"/>
                      <a:gd name="connsiteY7" fmla="*/ 0 h 3577759"/>
                      <a:gd name="connsiteX8" fmla="*/ 4924544 w 5793581"/>
                      <a:gd name="connsiteY8" fmla="*/ 0 h 3577759"/>
                      <a:gd name="connsiteX9" fmla="*/ 5793581 w 5793581"/>
                      <a:gd name="connsiteY9" fmla="*/ 0 h 3577759"/>
                      <a:gd name="connsiteX10" fmla="*/ 5793581 w 5793581"/>
                      <a:gd name="connsiteY10" fmla="*/ 632071 h 3577759"/>
                      <a:gd name="connsiteX11" fmla="*/ 5793581 w 5793581"/>
                      <a:gd name="connsiteY11" fmla="*/ 1228364 h 3577759"/>
                      <a:gd name="connsiteX12" fmla="*/ 5793581 w 5793581"/>
                      <a:gd name="connsiteY12" fmla="*/ 1788880 h 3577759"/>
                      <a:gd name="connsiteX13" fmla="*/ 5793581 w 5793581"/>
                      <a:gd name="connsiteY13" fmla="*/ 2313617 h 3577759"/>
                      <a:gd name="connsiteX14" fmla="*/ 5793581 w 5793581"/>
                      <a:gd name="connsiteY14" fmla="*/ 2802578 h 3577759"/>
                      <a:gd name="connsiteX15" fmla="*/ 5793581 w 5793581"/>
                      <a:gd name="connsiteY15" fmla="*/ 3577759 h 3577759"/>
                      <a:gd name="connsiteX16" fmla="*/ 5214223 w 5793581"/>
                      <a:gd name="connsiteY16" fmla="*/ 3577759 h 3577759"/>
                      <a:gd name="connsiteX17" fmla="*/ 4576929 w 5793581"/>
                      <a:gd name="connsiteY17" fmla="*/ 3577759 h 3577759"/>
                      <a:gd name="connsiteX18" fmla="*/ 4113443 w 5793581"/>
                      <a:gd name="connsiteY18" fmla="*/ 3577759 h 3577759"/>
                      <a:gd name="connsiteX19" fmla="*/ 3534084 w 5793581"/>
                      <a:gd name="connsiteY19" fmla="*/ 3577759 h 3577759"/>
                      <a:gd name="connsiteX20" fmla="*/ 2838855 w 5793581"/>
                      <a:gd name="connsiteY20" fmla="*/ 3577759 h 3577759"/>
                      <a:gd name="connsiteX21" fmla="*/ 2317432 w 5793581"/>
                      <a:gd name="connsiteY21" fmla="*/ 3577759 h 3577759"/>
                      <a:gd name="connsiteX22" fmla="*/ 1796010 w 5793581"/>
                      <a:gd name="connsiteY22" fmla="*/ 3577759 h 3577759"/>
                      <a:gd name="connsiteX23" fmla="*/ 1158716 w 5793581"/>
                      <a:gd name="connsiteY23" fmla="*/ 3577759 h 3577759"/>
                      <a:gd name="connsiteX24" fmla="*/ 579358 w 5793581"/>
                      <a:gd name="connsiteY24" fmla="*/ 3577759 h 3577759"/>
                      <a:gd name="connsiteX25" fmla="*/ 0 w 5793581"/>
                      <a:gd name="connsiteY25" fmla="*/ 3577759 h 3577759"/>
                      <a:gd name="connsiteX26" fmla="*/ 0 w 5793581"/>
                      <a:gd name="connsiteY26" fmla="*/ 2981466 h 3577759"/>
                      <a:gd name="connsiteX27" fmla="*/ 0 w 5793581"/>
                      <a:gd name="connsiteY27" fmla="*/ 2492505 h 3577759"/>
                      <a:gd name="connsiteX28" fmla="*/ 0 w 5793581"/>
                      <a:gd name="connsiteY28" fmla="*/ 1896212 h 3577759"/>
                      <a:gd name="connsiteX29" fmla="*/ 0 w 5793581"/>
                      <a:gd name="connsiteY29" fmla="*/ 1371474 h 3577759"/>
                      <a:gd name="connsiteX30" fmla="*/ 0 w 5793581"/>
                      <a:gd name="connsiteY30" fmla="*/ 739404 h 3577759"/>
                      <a:gd name="connsiteX31" fmla="*/ 0 w 5793581"/>
                      <a:gd name="connsiteY31" fmla="*/ 0 h 357775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</a:cxnLst>
                    <a:rect l="l" t="t" r="r" b="b"/>
                    <a:pathLst>
                      <a:path w="5793581" h="3577759" extrusionOk="0">
                        <a:moveTo>
                          <a:pt x="0" y="0"/>
                        </a:moveTo>
                        <a:cubicBezTo>
                          <a:pt x="214584" y="-6188"/>
                          <a:pt x="338638" y="35043"/>
                          <a:pt x="521422" y="0"/>
                        </a:cubicBezTo>
                        <a:cubicBezTo>
                          <a:pt x="704206" y="-35043"/>
                          <a:pt x="879988" y="23978"/>
                          <a:pt x="1158716" y="0"/>
                        </a:cubicBezTo>
                        <a:cubicBezTo>
                          <a:pt x="1437444" y="-23978"/>
                          <a:pt x="1511686" y="77261"/>
                          <a:pt x="1853946" y="0"/>
                        </a:cubicBezTo>
                        <a:cubicBezTo>
                          <a:pt x="2196206" y="-77261"/>
                          <a:pt x="2194815" y="52054"/>
                          <a:pt x="2375368" y="0"/>
                        </a:cubicBezTo>
                        <a:cubicBezTo>
                          <a:pt x="2555921" y="-52054"/>
                          <a:pt x="2810765" y="69711"/>
                          <a:pt x="3012662" y="0"/>
                        </a:cubicBezTo>
                        <a:cubicBezTo>
                          <a:pt x="3214559" y="-69711"/>
                          <a:pt x="3340383" y="20399"/>
                          <a:pt x="3534084" y="0"/>
                        </a:cubicBezTo>
                        <a:cubicBezTo>
                          <a:pt x="3727785" y="-20399"/>
                          <a:pt x="4041453" y="56686"/>
                          <a:pt x="4229314" y="0"/>
                        </a:cubicBezTo>
                        <a:cubicBezTo>
                          <a:pt x="4417175" y="-56686"/>
                          <a:pt x="4737434" y="45826"/>
                          <a:pt x="4924544" y="0"/>
                        </a:cubicBezTo>
                        <a:cubicBezTo>
                          <a:pt x="5111654" y="-45826"/>
                          <a:pt x="5569080" y="87456"/>
                          <a:pt x="5793581" y="0"/>
                        </a:cubicBezTo>
                        <a:cubicBezTo>
                          <a:pt x="5827491" y="182836"/>
                          <a:pt x="5773586" y="486067"/>
                          <a:pt x="5793581" y="632071"/>
                        </a:cubicBezTo>
                        <a:cubicBezTo>
                          <a:pt x="5813576" y="778075"/>
                          <a:pt x="5770468" y="952798"/>
                          <a:pt x="5793581" y="1228364"/>
                        </a:cubicBezTo>
                        <a:cubicBezTo>
                          <a:pt x="5816694" y="1503930"/>
                          <a:pt x="5755566" y="1674659"/>
                          <a:pt x="5793581" y="1788880"/>
                        </a:cubicBezTo>
                        <a:cubicBezTo>
                          <a:pt x="5831596" y="1903101"/>
                          <a:pt x="5747317" y="2107384"/>
                          <a:pt x="5793581" y="2313617"/>
                        </a:cubicBezTo>
                        <a:cubicBezTo>
                          <a:pt x="5839845" y="2519850"/>
                          <a:pt x="5739017" y="2613582"/>
                          <a:pt x="5793581" y="2802578"/>
                        </a:cubicBezTo>
                        <a:cubicBezTo>
                          <a:pt x="5848145" y="2991574"/>
                          <a:pt x="5716976" y="3289172"/>
                          <a:pt x="5793581" y="3577759"/>
                        </a:cubicBezTo>
                        <a:cubicBezTo>
                          <a:pt x="5507696" y="3584809"/>
                          <a:pt x="5365075" y="3518759"/>
                          <a:pt x="5214223" y="3577759"/>
                        </a:cubicBezTo>
                        <a:cubicBezTo>
                          <a:pt x="5063371" y="3636759"/>
                          <a:pt x="4873155" y="3546052"/>
                          <a:pt x="4576929" y="3577759"/>
                        </a:cubicBezTo>
                        <a:cubicBezTo>
                          <a:pt x="4280703" y="3609466"/>
                          <a:pt x="4330356" y="3573454"/>
                          <a:pt x="4113443" y="3577759"/>
                        </a:cubicBezTo>
                        <a:cubicBezTo>
                          <a:pt x="3896530" y="3582064"/>
                          <a:pt x="3774520" y="3577554"/>
                          <a:pt x="3534084" y="3577759"/>
                        </a:cubicBezTo>
                        <a:cubicBezTo>
                          <a:pt x="3293648" y="3577964"/>
                          <a:pt x="3015852" y="3572348"/>
                          <a:pt x="2838855" y="3577759"/>
                        </a:cubicBezTo>
                        <a:cubicBezTo>
                          <a:pt x="2661858" y="3583170"/>
                          <a:pt x="2565390" y="3536648"/>
                          <a:pt x="2317432" y="3577759"/>
                        </a:cubicBezTo>
                        <a:cubicBezTo>
                          <a:pt x="2069474" y="3618870"/>
                          <a:pt x="2031117" y="3575974"/>
                          <a:pt x="1796010" y="3577759"/>
                        </a:cubicBezTo>
                        <a:cubicBezTo>
                          <a:pt x="1560903" y="3579544"/>
                          <a:pt x="1440061" y="3540489"/>
                          <a:pt x="1158716" y="3577759"/>
                        </a:cubicBezTo>
                        <a:cubicBezTo>
                          <a:pt x="877371" y="3615029"/>
                          <a:pt x="865064" y="3540113"/>
                          <a:pt x="579358" y="3577759"/>
                        </a:cubicBezTo>
                        <a:cubicBezTo>
                          <a:pt x="293652" y="3615405"/>
                          <a:pt x="215707" y="3523915"/>
                          <a:pt x="0" y="3577759"/>
                        </a:cubicBezTo>
                        <a:cubicBezTo>
                          <a:pt x="-10461" y="3290425"/>
                          <a:pt x="64427" y="3107472"/>
                          <a:pt x="0" y="2981466"/>
                        </a:cubicBezTo>
                        <a:cubicBezTo>
                          <a:pt x="-64427" y="2855460"/>
                          <a:pt x="26309" y="2621727"/>
                          <a:pt x="0" y="2492505"/>
                        </a:cubicBezTo>
                        <a:cubicBezTo>
                          <a:pt x="-26309" y="2363283"/>
                          <a:pt x="57117" y="2109756"/>
                          <a:pt x="0" y="1896212"/>
                        </a:cubicBezTo>
                        <a:cubicBezTo>
                          <a:pt x="-57117" y="1682668"/>
                          <a:pt x="29139" y="1546610"/>
                          <a:pt x="0" y="1371474"/>
                        </a:cubicBezTo>
                        <a:cubicBezTo>
                          <a:pt x="-29139" y="1196338"/>
                          <a:pt x="30060" y="952545"/>
                          <a:pt x="0" y="739404"/>
                        </a:cubicBezTo>
                        <a:cubicBezTo>
                          <a:pt x="-30060" y="526263"/>
                          <a:pt x="47256" y="368532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bg2">
                  <a:lumMod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5980949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22</Words>
  <Application>Microsoft Office PowerPoint</Application>
  <PresentationFormat>Widescreen</PresentationFormat>
  <Paragraphs>14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8" baseType="lpstr">
      <vt:lpstr>Arial</vt:lpstr>
      <vt:lpstr>Calibri</vt:lpstr>
      <vt:lpstr>Calibri Light</vt:lpstr>
      <vt:lpstr>Gabriola</vt:lpstr>
      <vt:lpstr>Office Theme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Isabel Saur</dc:creator>
  <cp:lastModifiedBy>Isabel Saur</cp:lastModifiedBy>
  <cp:revision>12</cp:revision>
  <dcterms:created xsi:type="dcterms:W3CDTF">2021-06-22T08:11:25Z</dcterms:created>
  <dcterms:modified xsi:type="dcterms:W3CDTF">2021-06-30T10:04:11Z</dcterms:modified>
</cp:coreProperties>
</file>

<file path=docProps/thumbnail.jpeg>
</file>